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1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80" r:id="rId18"/>
    <p:sldId id="281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>
        <p:scale>
          <a:sx n="80" d="100"/>
          <a:sy n="80" d="100"/>
        </p:scale>
        <p:origin x="18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31EE8-1CE0-584A-89C7-32D3E065E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E5BBB7-8722-E14D-BA1A-F80E49AE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8DB988-6A9D-1245-B0FB-BE19BCF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DDADD1-7162-1346-8EDA-65417049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5755A7-9C0E-744C-8AB5-3E381B0F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277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6E020-5807-EA42-8485-7F944CA0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FE6ED2-242F-3242-9FCB-C5E4B6242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95CC75-9439-4B46-A43B-E6B47AEC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768B3C-0903-8B4D-BFA1-9AE8B35D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C4A467-C436-0D44-9CB1-63A101FA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103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B3B7A0-AD88-914E-8284-C672649AA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69CFBD-EB32-6847-998A-6FAF31D01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94CA-B2FC-4046-A985-95697B45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83F2C-F7B2-D945-9C29-D6AD67BC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86305-F7C1-8F49-8486-A3572265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7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61642-0685-4E47-80E9-A454BF0F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BD1F8-6321-7243-B6C7-96860880D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8B3FD-E880-544E-8BAA-EB0C0EB0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1B5E8F-29E1-D34E-A1F2-CD51A942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A693B1-ACFB-3E4D-9CFF-AC9AA00B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98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A6684-081B-5D48-AB15-29698E1C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89CDE4-1A5E-284A-AEE9-5FD93E0C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5B15A2-96EB-D94E-A7E6-14C850FB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3BA4CB-B814-3344-9896-7C531B96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E86546-9D67-9247-9334-6306B45C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7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02CB1-3B17-654F-9F50-1F6D4A52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BF933-6013-E64C-B4EE-EED0BCD22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659B75-D6B5-2C47-A848-10A204482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AB01A0-6649-E44C-B49E-D72713E0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54168-39C4-244D-A13A-CBF11C49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EB6623-B5B4-E441-AAA7-E609ED9B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44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C5E37-10F3-1C46-A22F-1C6FBF8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540829-6A4A-4744-B5FE-17EB9A008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3541E8-588C-AF46-B930-00821328A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BCD031-3F50-C44F-A506-9279F53C6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043039-F9DE-2640-B447-ADA271437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3DBD8B-D318-D141-B7D4-9426EF60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F67CFF-7B1E-154A-B77E-0AF7087E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8717AD-C60C-3049-AA30-2D7F0433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416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DF7F5-6F57-ED48-9847-AC32E927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E4A32B-FE11-F84C-9911-17EA921A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9CBAFC-6464-A74E-A340-F01F0D11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229B18-F0AB-1640-9367-704116E7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63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4B4375-FF8A-EE44-B651-8E80D17D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E84202-2271-4F40-BC02-6CB53FCC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F981E1-B6C0-C049-8C62-6FB39E80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83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61B1B-38D0-FB4D-BCC6-AF09FBE3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D67658-7404-4A49-ABCF-0A8D7572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A11D5F-8944-7741-944A-4DB196CB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9D4AEA-101D-B741-9C36-FA527155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487F57-A8C8-8440-A185-C0ACAB9F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8A39C-4405-F246-8675-6B0B590D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905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EB36-061C-364C-9AED-AE76521C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EDA72A-1B8A-F548-9B0C-0E27487A8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A15635-99BB-B043-AC7F-94E4539EE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F93D8A-857D-0947-B56E-8E976255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6935A7-D56A-244F-83A9-899C88DA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342012-BEBD-0C41-8AF1-8604D6C9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21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EA66B2-71E3-A14C-9278-F6463E98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FC40D0-314B-1246-950F-B616F41BE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25BF6-3ECB-3848-9B54-C9B85D8F4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B0B0B-535F-E645-BC58-BDD4937C0AB5}" type="datetimeFigureOut">
              <a:rPr lang="es-MX" smtClean="0"/>
              <a:t>05/12/20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E02265-653B-4742-A035-33DEC3596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AA2D7A-9FE0-054A-9F67-B9184F86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69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elf-issued.info/docs/draft-ietf-oauth-json-web-token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7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Vulnerabilidades en tecnologías web y móviles para proteger nuestras aplicaciones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5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127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Conozcamos </a:t>
            </a:r>
            <a:r>
              <a:rPr lang="es-ES" dirty="0" err="1">
                <a:solidFill>
                  <a:schemeClr val="bg1"/>
                </a:solidFill>
              </a:rPr>
              <a:t>Zone</a:t>
            </a:r>
            <a:r>
              <a:rPr lang="es-ES" dirty="0">
                <a:solidFill>
                  <a:schemeClr val="bg1"/>
                </a:solidFill>
              </a:rPr>
              <a:t>-h.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Pagina donde aparecen todos los defaces que se realizan en varios lugares del mundo.</a:t>
            </a:r>
          </a:p>
        </p:txBody>
      </p:sp>
    </p:spTree>
    <p:extLst>
      <p:ext uri="{BB962C8B-B14F-4D97-AF65-F5344CB8AC3E}">
        <p14:creationId xmlns:p14="http://schemas.microsoft.com/office/powerpoint/2010/main" val="218983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Vulnerabilidades en aplicaciones móviles.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Muchas de las aplicaciones moviles en iOS y Android hay varias vulnerabilidades y mas si las aplicaciones desarrolladas  dejan esos huecos para poder aprovecharse.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0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Meterpreter</a:t>
            </a:r>
            <a:br>
              <a:rPr lang="es-MX" b="1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362" name="Picture 2" descr="Imagen">
            <a:extLst>
              <a:ext uri="{FF2B5EF4-FFF2-40B4-BE49-F238E27FC236}">
                <a16:creationId xmlns:a16="http://schemas.microsoft.com/office/drawing/2014/main" id="{D6655C7E-0644-E949-9E53-2DDB5551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65125"/>
            <a:ext cx="6583075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6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Ingeniería inversa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57612"/>
            <a:ext cx="9481457" cy="403526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ingeniería inversa o retroingeniería es el proceso llevado a cabo con el objetivo de obtener información o un diseño a partir de un producto, con el fin de determinar cuáles son sus componentes y de qué manera interactúan entre sí y cuál fue el proceso de fabricación.</a:t>
            </a: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https://www.apkdecompilers.com/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ApkTools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Apk to Java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DEMO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4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Seguridad en las </a:t>
            </a:r>
            <a:r>
              <a:rPr lang="es-ES" dirty="0" err="1">
                <a:solidFill>
                  <a:schemeClr val="bg1"/>
                </a:solidFill>
              </a:rPr>
              <a:t>Api´s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Rest</a:t>
            </a:r>
            <a:r>
              <a:rPr lang="es-ES" dirty="0">
                <a:solidFill>
                  <a:schemeClr val="bg1"/>
                </a:solidFill>
              </a:rPr>
              <a:t> (Uso de los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r>
              <a:rPr lang="es-ES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9458" name="Picture 2" descr="autenticación basada en Token">
            <a:extLst>
              <a:ext uri="{FF2B5EF4-FFF2-40B4-BE49-F238E27FC236}">
                <a16:creationId xmlns:a16="http://schemas.microsoft.com/office/drawing/2014/main" id="{2AFAF7DB-1C28-BB48-90FC-B3DFF58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690688"/>
            <a:ext cx="8255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60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JSON Web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360983"/>
            <a:ext cx="10515600" cy="346832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El estándar para este tipo de autenticación es utilizar </a:t>
            </a:r>
            <a:r>
              <a:rPr lang="es-MX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 Web Tokens (JWT)</a:t>
            </a:r>
            <a:r>
              <a:rPr lang="es-MX" dirty="0">
                <a:solidFill>
                  <a:schemeClr val="bg1"/>
                </a:solidFill>
              </a:rPr>
              <a:t>. Al igual que los APIs, el formato JSON es agnóstico del lenguaje, y podemos utilizar el que queramos (Node.js, Python, Ruby, PHP, .NET, Java,...)</a:t>
            </a:r>
          </a:p>
          <a:p>
            <a:pPr marL="0" indent="0">
              <a:buNone/>
            </a:pP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5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15D12A00-47CF-B547-A149-8F4187D1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67" y="-438516"/>
            <a:ext cx="12514047" cy="769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</a:rPr>
              <a:t>Datos de contacto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A3E57-902D-D048-81B2-A4E547979587}"/>
              </a:ext>
            </a:extLst>
          </p:cNvPr>
          <p:cNvSpPr txBox="1"/>
          <p:nvPr/>
        </p:nvSpPr>
        <p:spPr>
          <a:xfrm>
            <a:off x="2022669" y="2206782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fhernandezpalafox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8E5080-3461-4B41-B272-BDB35DDDFD86}"/>
              </a:ext>
            </a:extLst>
          </p:cNvPr>
          <p:cNvSpPr txBox="1"/>
          <p:nvPr/>
        </p:nvSpPr>
        <p:spPr>
          <a:xfrm>
            <a:off x="2022669" y="2991407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s-MX" dirty="0">
                <a:solidFill>
                  <a:schemeClr val="bg1"/>
                </a:solidFill>
              </a:rPr>
              <a:t>@FelipeHPalafox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52EE99-993E-E14A-809E-AE8B96DDB4EA}"/>
              </a:ext>
            </a:extLst>
          </p:cNvPr>
          <p:cNvSpPr txBox="1"/>
          <p:nvPr/>
        </p:nvSpPr>
        <p:spPr>
          <a:xfrm>
            <a:off x="2022669" y="3866593"/>
            <a:ext cx="23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felipehernandezpalafox</a:t>
            </a:r>
          </a:p>
        </p:txBody>
      </p:sp>
      <p:pic>
        <p:nvPicPr>
          <p:cNvPr id="11" name="Picture 2" descr="Felipe Hernandez YouTube">
            <a:extLst>
              <a:ext uri="{FF2B5EF4-FFF2-40B4-BE49-F238E27FC236}">
                <a16:creationId xmlns:a16="http://schemas.microsoft.com/office/drawing/2014/main" id="{3F362A67-19BD-CE42-9C0B-0E5D0005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4" y="3702225"/>
            <a:ext cx="720272" cy="7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17AD9D-8A39-4946-983E-A7A78BFB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62" y="2810455"/>
            <a:ext cx="755816" cy="7157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25E031-601D-0B49-B6B3-DF4D6DB8F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34" y="1908403"/>
            <a:ext cx="750759" cy="73055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4CC541B-FCFB-464E-BBB6-7C689DC7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8953048" y="-92714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ador de Códigos QR Codes">
            <a:extLst>
              <a:ext uri="{FF2B5EF4-FFF2-40B4-BE49-F238E27FC236}">
                <a16:creationId xmlns:a16="http://schemas.microsoft.com/office/drawing/2014/main" id="{FC65FBA2-746C-A34A-89E7-02743B86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79" y="3353774"/>
            <a:ext cx="2756704" cy="275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3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93A86-6980-044B-B276-8131E8AB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Muchas gracias por su atención </a:t>
            </a:r>
          </a:p>
        </p:txBody>
      </p:sp>
    </p:spTree>
    <p:extLst>
      <p:ext uri="{BB962C8B-B14F-4D97-AF65-F5344CB8AC3E}">
        <p14:creationId xmlns:p14="http://schemas.microsoft.com/office/powerpoint/2010/main" val="61067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CE83A0DE-4957-994C-A177-7E15F734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2" y="217742"/>
            <a:ext cx="4254062" cy="1128146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Acerca de mi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88D900D-5FF7-8643-B386-7FA5EB65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77" y="5463451"/>
            <a:ext cx="3052973" cy="9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3C8DBCF-0141-054E-ADBA-552725E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7" y="5679287"/>
            <a:ext cx="976619" cy="5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BC95E95-C9A3-C24F-9DE2-1AE316E82437}"/>
              </a:ext>
            </a:extLst>
          </p:cNvPr>
          <p:cNvSpPr txBox="1"/>
          <p:nvPr/>
        </p:nvSpPr>
        <p:spPr>
          <a:xfrm>
            <a:off x="643233" y="1350425"/>
            <a:ext cx="663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Tecnologías Web y Dispoitivos Móviles - DeLaSalleBajio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93F63AB-BAEB-9142-B3F0-0C0AA1CDABFD}"/>
              </a:ext>
            </a:extLst>
          </p:cNvPr>
          <p:cNvSpPr txBox="1"/>
          <p:nvPr/>
        </p:nvSpPr>
        <p:spPr>
          <a:xfrm>
            <a:off x="643233" y="1705297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Gestión de Proyectos - UEM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C9AA236-CCC7-4348-83F9-386065D18F42}"/>
              </a:ext>
            </a:extLst>
          </p:cNvPr>
          <p:cNvSpPr txBox="1"/>
          <p:nvPr/>
        </p:nvSpPr>
        <p:spPr>
          <a:xfrm>
            <a:off x="643233" y="3096224"/>
            <a:ext cx="10246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Profesor de la Universidad De La Salle Bajío (Nivel Maestría y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Profesor de La Salle Open University de Andorra (Nivel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Coordinador de la Ingeniería de Software y Sistemas Computacionales de la Universidad De La Salle Bajío.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Consultor de sistemas  y seguridad informatica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D9B4E500-BE82-B243-9AFB-677165B0E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9438228" y="507490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7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4A7FAFB9-05BE-7344-8FF0-4F958D38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481457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Seguridad informática en la actualidad.</a:t>
            </a:r>
          </a:p>
          <a:p>
            <a:r>
              <a:rPr lang="es-ES" dirty="0">
                <a:solidFill>
                  <a:schemeClr val="bg1"/>
                </a:solidFill>
              </a:rPr>
              <a:t>Importancia del uso de la seguridad en el desarrollo de aplicaciones.</a:t>
            </a:r>
          </a:p>
          <a:p>
            <a:r>
              <a:rPr lang="es-ES" dirty="0">
                <a:solidFill>
                  <a:schemeClr val="bg1"/>
                </a:solidFill>
              </a:rPr>
              <a:t>Vulnerabilidades en aplicaciones web (OWASP). </a:t>
            </a:r>
          </a:p>
          <a:p>
            <a:r>
              <a:rPr lang="es-ES" dirty="0">
                <a:solidFill>
                  <a:schemeClr val="bg1"/>
                </a:solidFill>
              </a:rPr>
              <a:t>DEMO.</a:t>
            </a:r>
          </a:p>
          <a:p>
            <a:r>
              <a:rPr lang="es-ES" dirty="0">
                <a:solidFill>
                  <a:schemeClr val="bg1"/>
                </a:solidFill>
              </a:rPr>
              <a:t>Conozcamos </a:t>
            </a:r>
            <a:r>
              <a:rPr lang="es-ES" dirty="0" err="1">
                <a:solidFill>
                  <a:schemeClr val="bg1"/>
                </a:solidFill>
              </a:rPr>
              <a:t>Zone</a:t>
            </a:r>
            <a:r>
              <a:rPr lang="es-ES" dirty="0">
                <a:solidFill>
                  <a:schemeClr val="bg1"/>
                </a:solidFill>
              </a:rPr>
              <a:t>-h.</a:t>
            </a:r>
          </a:p>
          <a:p>
            <a:r>
              <a:rPr lang="es-ES" dirty="0">
                <a:solidFill>
                  <a:schemeClr val="bg1"/>
                </a:solidFill>
              </a:rPr>
              <a:t>Vulnerabilidades en aplicaciones móviles.</a:t>
            </a:r>
          </a:p>
          <a:p>
            <a:r>
              <a:rPr lang="es-ES" dirty="0">
                <a:solidFill>
                  <a:schemeClr val="bg1"/>
                </a:solidFill>
              </a:rPr>
              <a:t>Ingeniería inversa.</a:t>
            </a:r>
          </a:p>
          <a:p>
            <a:r>
              <a:rPr lang="es-ES" dirty="0">
                <a:solidFill>
                  <a:schemeClr val="bg1"/>
                </a:solidFill>
              </a:rPr>
              <a:t>DEMO.</a:t>
            </a:r>
          </a:p>
          <a:p>
            <a:r>
              <a:rPr lang="es-ES" dirty="0">
                <a:solidFill>
                  <a:schemeClr val="bg1"/>
                </a:solidFill>
              </a:rPr>
              <a:t>Seguridad en las </a:t>
            </a:r>
            <a:r>
              <a:rPr lang="es-ES" dirty="0" err="1">
                <a:solidFill>
                  <a:schemeClr val="bg1"/>
                </a:solidFill>
              </a:rPr>
              <a:t>Api´s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Rest</a:t>
            </a:r>
            <a:r>
              <a:rPr lang="es-ES" dirty="0">
                <a:solidFill>
                  <a:schemeClr val="bg1"/>
                </a:solidFill>
              </a:rPr>
              <a:t> (Uso de los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r>
              <a:rPr lang="es-ES" dirty="0">
                <a:solidFill>
                  <a:schemeClr val="bg1"/>
                </a:solidFill>
              </a:rPr>
              <a:t>).</a:t>
            </a:r>
          </a:p>
          <a:p>
            <a:r>
              <a:rPr lang="es-ES" dirty="0">
                <a:solidFill>
                  <a:schemeClr val="bg1"/>
                </a:solidFill>
              </a:rPr>
              <a:t>JSON  Web </a:t>
            </a:r>
            <a:r>
              <a:rPr lang="es-ES" dirty="0" err="1">
                <a:solidFill>
                  <a:schemeClr val="bg1"/>
                </a:solidFill>
              </a:rPr>
              <a:t>Token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Seguridad informática en la actualidad.</a:t>
            </a:r>
            <a:br>
              <a:rPr lang="es-E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481457" cy="43513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amenazas de seguridad de la información personal siempre están latentes. Desde el hecho que un dispositivo está conectado al Internet y este transfiere información a través de varias aplicaciones, puede ser objeto de algún ataque.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El Internet es altamente peligroso sino se asegura el uso de mismo. </a:t>
            </a:r>
            <a:br>
              <a:rPr lang="es-MX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9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Importancia del uso de la seguridad en el desarrollo de aplicaciones.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6871"/>
            <a:ext cx="9481457" cy="43513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Cuando se esta desarrollando una aplicación móvil o web  e inclusive de escritorio debemos considerar factores como empaquetado, cifrado, uso de hash, varias de las cosas para que nuestras aplicaciones sean mas seguras o a lo minimo que se batalle mas para vulnerarlas.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Ningun sistema es seguro, salvo que no este conectado a internet y este apagado.</a:t>
            </a:r>
          </a:p>
        </p:txBody>
      </p:sp>
    </p:spTree>
    <p:extLst>
      <p:ext uri="{BB962C8B-B14F-4D97-AF65-F5344CB8AC3E}">
        <p14:creationId xmlns:p14="http://schemas.microsoft.com/office/powerpoint/2010/main" val="17599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127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Vulnerabilidades en aplicaciones web (OWASP).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OWASP es un proyecto de código abierto dedicado a determinar y combatir las causas que hacen que el software sea inseguro. La Fundación OWASP es un organismo sin ánimo de lucro que apoya y gestiona los proyectos e infraestructura de OWASP</a:t>
            </a:r>
          </a:p>
        </p:txBody>
      </p:sp>
    </p:spTree>
    <p:extLst>
      <p:ext uri="{BB962C8B-B14F-4D97-AF65-F5344CB8AC3E}">
        <p14:creationId xmlns:p14="http://schemas.microsoft.com/office/powerpoint/2010/main" val="207286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9" y="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OWASP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739" y="1325563"/>
            <a:ext cx="10515599" cy="533314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Inyección </a:t>
            </a:r>
          </a:p>
          <a:p>
            <a:r>
              <a:rPr lang="es-MX" dirty="0">
                <a:solidFill>
                  <a:schemeClr val="bg1"/>
                </a:solidFill>
              </a:rPr>
              <a:t>Pérdida de Autenticación </a:t>
            </a:r>
          </a:p>
          <a:p>
            <a:r>
              <a:rPr lang="es-MX" dirty="0">
                <a:solidFill>
                  <a:schemeClr val="bg1"/>
                </a:solidFill>
              </a:rPr>
              <a:t>Exposición de Datos Sensibles </a:t>
            </a:r>
          </a:p>
          <a:p>
            <a:r>
              <a:rPr lang="es-MX" dirty="0">
                <a:solidFill>
                  <a:schemeClr val="bg1"/>
                </a:solidFill>
              </a:rPr>
              <a:t>Entidades Externas XML (XXE)</a:t>
            </a:r>
          </a:p>
          <a:p>
            <a:r>
              <a:rPr lang="es-MX" dirty="0">
                <a:solidFill>
                  <a:schemeClr val="bg1"/>
                </a:solidFill>
              </a:rPr>
              <a:t>Pérdida de Control de Acceso </a:t>
            </a:r>
          </a:p>
          <a:p>
            <a:r>
              <a:rPr lang="es-MX" dirty="0">
                <a:solidFill>
                  <a:schemeClr val="bg1"/>
                </a:solidFill>
              </a:rPr>
              <a:t>Configuración de Seguridad Incorrecta </a:t>
            </a:r>
          </a:p>
          <a:p>
            <a:r>
              <a:rPr lang="es-MX" dirty="0">
                <a:solidFill>
                  <a:schemeClr val="bg1"/>
                </a:solidFill>
              </a:rPr>
              <a:t>Cross-Site Scripting (XSS) </a:t>
            </a:r>
          </a:p>
          <a:p>
            <a:r>
              <a:rPr lang="es-MX" dirty="0">
                <a:solidFill>
                  <a:schemeClr val="bg1"/>
                </a:solidFill>
              </a:rPr>
              <a:t>Deserialización Insegura</a:t>
            </a:r>
          </a:p>
          <a:p>
            <a:r>
              <a:rPr lang="es-MX" dirty="0">
                <a:solidFill>
                  <a:schemeClr val="bg1"/>
                </a:solidFill>
              </a:rPr>
              <a:t>Uso de Componentes con Vulnerabilidades Conocidas</a:t>
            </a:r>
          </a:p>
          <a:p>
            <a:r>
              <a:rPr lang="es-MX" dirty="0">
                <a:solidFill>
                  <a:schemeClr val="bg1"/>
                </a:solidFill>
              </a:rPr>
              <a:t>Registro y Monitoreo Insuficientes </a:t>
            </a:r>
          </a:p>
        </p:txBody>
      </p:sp>
      <p:pic>
        <p:nvPicPr>
          <p:cNvPr id="10246" name="Picture 6" descr="Hacked Site">
            <a:extLst>
              <a:ext uri="{FF2B5EF4-FFF2-40B4-BE49-F238E27FC236}">
                <a16:creationId xmlns:a16="http://schemas.microsoft.com/office/drawing/2014/main" id="{39DC59A6-11AA-5B45-B292-0373E97B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41" y="838689"/>
            <a:ext cx="4659220" cy="362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8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527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SQLi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88D66E4-FF5B-204D-ADAA-3645A8F3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56" y="1273675"/>
            <a:ext cx="8135815" cy="35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D29087C-17FE-4A43-BF46-81B150C311CB}"/>
              </a:ext>
            </a:extLst>
          </p:cNvPr>
          <p:cNvSpPr txBox="1">
            <a:spLocks/>
          </p:cNvSpPr>
          <p:nvPr/>
        </p:nvSpPr>
        <p:spPr>
          <a:xfrm>
            <a:off x="1172309" y="5204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bg1"/>
                </a:solidFill>
              </a:rPr>
              <a:t>HAVIJ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7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DEMO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22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568</Words>
  <Application>Microsoft Macintosh PowerPoint</Application>
  <PresentationFormat>Panorámica</PresentationFormat>
  <Paragraphs>63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Vulnerabilidades en tecnologías web y móviles para proteger nuestras aplicaciones</vt:lpstr>
      <vt:lpstr>Acerca de mi</vt:lpstr>
      <vt:lpstr>Agenda</vt:lpstr>
      <vt:lpstr>Seguridad informática en la actualidad. </vt:lpstr>
      <vt:lpstr>Importancia del uso de la seguridad en el desarrollo de aplicaciones.</vt:lpstr>
      <vt:lpstr>Vulnerabilidades en aplicaciones web (OWASP). </vt:lpstr>
      <vt:lpstr>OWASP</vt:lpstr>
      <vt:lpstr>SQLi</vt:lpstr>
      <vt:lpstr>DEMO</vt:lpstr>
      <vt:lpstr>Conozcamos Zone-h.</vt:lpstr>
      <vt:lpstr>Vulnerabilidades en aplicaciones móviles.</vt:lpstr>
      <vt:lpstr>Meterpreter </vt:lpstr>
      <vt:lpstr>Ingeniería inversa</vt:lpstr>
      <vt:lpstr>DEMO</vt:lpstr>
      <vt:lpstr>Seguridad en las Api´s Rest (Uso de los Tokens).</vt:lpstr>
      <vt:lpstr>JSON Web Tokens</vt:lpstr>
      <vt:lpstr>Datos de contacto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Hernández P.</dc:creator>
  <cp:lastModifiedBy>Felipe Hernández P.</cp:lastModifiedBy>
  <cp:revision>30</cp:revision>
  <dcterms:created xsi:type="dcterms:W3CDTF">2020-12-05T01:27:02Z</dcterms:created>
  <dcterms:modified xsi:type="dcterms:W3CDTF">2020-12-05T13:09:07Z</dcterms:modified>
</cp:coreProperties>
</file>